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72" r:id="rId3"/>
    <p:sldId id="473" r:id="rId4"/>
    <p:sldId id="474" r:id="rId5"/>
    <p:sldId id="478" r:id="rId6"/>
    <p:sldId id="479" r:id="rId7"/>
    <p:sldId id="480" r:id="rId8"/>
    <p:sldId id="475" r:id="rId9"/>
    <p:sldId id="476" r:id="rId10"/>
    <p:sldId id="477" r:id="rId11"/>
    <p:sldId id="481" r:id="rId12"/>
    <p:sldId id="482" r:id="rId13"/>
    <p:sldId id="483" r:id="rId14"/>
    <p:sldId id="484" r:id="rId15"/>
    <p:sldId id="488" r:id="rId16"/>
    <p:sldId id="489" r:id="rId17"/>
    <p:sldId id="4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9E20"/>
    <a:srgbClr val="70B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9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7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22.2.2023.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94a5bec6-9b6d-4477-ace7-3df74913b6d9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46" y="137215"/>
            <a:ext cx="5598569" cy="40075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5</a:t>
            </a:r>
            <a:r>
              <a:rPr lang="en-US" sz="2800" dirty="0"/>
              <a:t>: </a:t>
            </a:r>
            <a:r>
              <a:rPr lang="hr-HR" sz="2800" dirty="0" err="1"/>
              <a:t>Culture</a:t>
            </a:r>
            <a:r>
              <a:rPr lang="hr-HR" sz="2800" dirty="0"/>
              <a:t> spot 5		</a:t>
            </a:r>
            <a:br>
              <a:rPr lang="en-US" sz="2800" dirty="0"/>
            </a:br>
            <a:br>
              <a:rPr lang="en-US" sz="2800" dirty="0"/>
            </a:br>
            <a:r>
              <a:rPr lang="hr-HR" dirty="0" err="1"/>
              <a:t>Native</a:t>
            </a:r>
            <a:r>
              <a:rPr lang="hr-HR" dirty="0"/>
              <a:t> </a:t>
            </a:r>
            <a:r>
              <a:rPr lang="hr-HR" dirty="0" err="1"/>
              <a:t>Americans</a:t>
            </a:r>
            <a:r>
              <a:rPr lang="hr-HR" dirty="0"/>
              <a:t> </a:t>
            </a:r>
            <a:br>
              <a:rPr lang="hr-HR" dirty="0"/>
            </a:br>
            <a:br>
              <a:rPr lang="hr-HR" dirty="0"/>
            </a:br>
            <a:endParaRPr lang="hr-HR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F6B4ED-2D8C-4B97-DF1C-20ADB49C762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979093" y="1417719"/>
            <a:ext cx="4012560" cy="5155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E5CCD9A-EEA7-ACB6-5C77-205AD8EC4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237"/>
            <a:ext cx="12192000" cy="329488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A868815-3516-C96D-153A-CEA87B655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357"/>
            <a:ext cx="8516539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0B9CB598-C7EA-168F-63AC-17E1501E7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53"/>
            <a:ext cx="12192000" cy="66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2D283EF-0997-8C5F-4DAF-219E1669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29"/>
            <a:ext cx="12192000" cy="67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2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2FFFAE6-6B3F-2F6B-580D-0771B76F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4"/>
            <a:ext cx="12192000" cy="68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0620691-D71D-0330-6BAB-8513BD84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41" y="0"/>
            <a:ext cx="7839718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AD69DC4-1DA1-027C-FD1B-E3573072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1930"/>
            <a:ext cx="12192000" cy="113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261D8C5-3E6B-D6E1-384D-AA902A7C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893" y="0"/>
            <a:ext cx="6874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9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643A489-79B7-81AC-CE66-1F1182B3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768"/>
            <a:ext cx="12192000" cy="26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0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04869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72289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001"/>
              </a:spcBef>
              <a:tabLst>
                <a:tab pos="0" algn="l"/>
              </a:tabLst>
            </a:pPr>
            <a:r>
              <a:rPr lang="hr-HR" sz="2000" i="1" spc="-1" dirty="0">
                <a:solidFill>
                  <a:srgbClr val="000000"/>
                </a:solidFill>
              </a:rPr>
              <a:t>Otvori sljedeću poveznicu, te odaberi </a:t>
            </a:r>
            <a:r>
              <a:rPr lang="hr-HR" sz="2000" b="1" spc="-1" dirty="0">
                <a:solidFill>
                  <a:srgbClr val="000000"/>
                </a:solidFill>
              </a:rPr>
              <a:t>LEARN MORE</a:t>
            </a:r>
            <a:endParaRPr lang="hr-HR" sz="2000" spc="-1" dirty="0">
              <a:latin typeface="Arial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C5DDBC3-4502-185A-855B-A83B88660559}"/>
              </a:ext>
            </a:extLst>
          </p:cNvPr>
          <p:cNvSpPr txBox="1"/>
          <p:nvPr/>
        </p:nvSpPr>
        <p:spPr>
          <a:xfrm>
            <a:off x="3257550" y="3072368"/>
            <a:ext cx="567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dirty="0">
                <a:hlinkClick r:id="rId4"/>
              </a:rPr>
              <a:t> </a:t>
            </a:r>
            <a:r>
              <a:rPr lang="en-US" dirty="0">
                <a:hlinkClick r:id="rId4"/>
              </a:rPr>
              <a:t>Culture spot 5 Native Americans | Way to go 4 (e-sfera.hr)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68423ED-D50A-598E-7A44-79D45016B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07" y="0"/>
            <a:ext cx="10745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930AED8-2447-78F5-A588-CAED1B06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59" y="0"/>
            <a:ext cx="10712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A8B3246-75A6-D4C1-9B5D-A73B0A1D3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32" y="0"/>
            <a:ext cx="8481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6EFD69-869F-670D-D473-D794BC7E7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61" y="0"/>
            <a:ext cx="8140439" cy="203073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87FD917-2029-ED75-1156-0F72AC5B9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007" y="265104"/>
            <a:ext cx="3323993" cy="55626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4B5784E-0FD1-8C8C-B580-6B3762572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9461"/>
            <a:ext cx="8140439" cy="60970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6610744-5653-5363-DAEF-754C4E82A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61" y="3667551"/>
            <a:ext cx="8630046" cy="27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D67B12E-EE49-AB85-5830-0017A37D8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600" y="0"/>
            <a:ext cx="6731000" cy="6858000"/>
          </a:xfrm>
          <a:prstGeom prst="rect">
            <a:avLst/>
          </a:prstGeom>
        </p:spPr>
      </p:pic>
      <p:pic>
        <p:nvPicPr>
          <p:cNvPr id="2" name="27_cs5_-_the_hole_in_the_blanket">
            <a:hlinkClick r:id="" action="ppaction://media"/>
            <a:extLst>
              <a:ext uri="{FF2B5EF4-FFF2-40B4-BE49-F238E27FC236}">
                <a16:creationId xmlns:a16="http://schemas.microsoft.com/office/drawing/2014/main" id="{2EC748A4-3343-2E11-39B4-B1FADE46F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822" y="1199872"/>
            <a:ext cx="1241484" cy="124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11178ED-D384-5BC2-6D8A-E6B8F4721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381000"/>
            <a:ext cx="5308600" cy="451126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C9FF063-01F3-9D2C-D629-A9D0C343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4989"/>
            <a:ext cx="8531664" cy="451301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3883345-1868-AA4A-49A0-E7EB9702C389}"/>
              </a:ext>
            </a:extLst>
          </p:cNvPr>
          <p:cNvSpPr txBox="1"/>
          <p:nvPr/>
        </p:nvSpPr>
        <p:spPr>
          <a:xfrm>
            <a:off x="254000" y="59055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>
                <a:solidFill>
                  <a:srgbClr val="809E20"/>
                </a:solidFill>
              </a:rPr>
              <a:t>2</a:t>
            </a:r>
            <a:endParaRPr lang="hr-HR" sz="2400" i="1" dirty="0">
              <a:solidFill>
                <a:srgbClr val="809E2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646F310-67E9-30F7-F754-8DE3566CC730}"/>
              </a:ext>
            </a:extLst>
          </p:cNvPr>
          <p:cNvSpPr txBox="1"/>
          <p:nvPr/>
        </p:nvSpPr>
        <p:spPr>
          <a:xfrm>
            <a:off x="254000" y="50165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809E20"/>
                </a:solidFill>
              </a:rPr>
              <a:t>3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5407ECC-1021-E8B0-6824-AB81A4556B68}"/>
              </a:ext>
            </a:extLst>
          </p:cNvPr>
          <p:cNvSpPr txBox="1"/>
          <p:nvPr/>
        </p:nvSpPr>
        <p:spPr>
          <a:xfrm>
            <a:off x="254000" y="3166047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809E20"/>
                </a:solidFill>
              </a:rPr>
              <a:t>4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3849086-F28E-1293-A3E4-BBE78C0D8C90}"/>
              </a:ext>
            </a:extLst>
          </p:cNvPr>
          <p:cNvSpPr txBox="1"/>
          <p:nvPr/>
        </p:nvSpPr>
        <p:spPr>
          <a:xfrm>
            <a:off x="254000" y="546546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809E20"/>
                </a:solidFill>
              </a:rPr>
              <a:t>5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241B8C8-8FBF-89AD-2725-DFFBCB734517}"/>
              </a:ext>
            </a:extLst>
          </p:cNvPr>
          <p:cNvSpPr txBox="1"/>
          <p:nvPr/>
        </p:nvSpPr>
        <p:spPr>
          <a:xfrm>
            <a:off x="254000" y="366174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809E20"/>
                </a:solidFill>
              </a:rPr>
              <a:t>6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3185AA0-DEB3-41AC-E9B6-8B9DD3220AF1}"/>
              </a:ext>
            </a:extLst>
          </p:cNvPr>
          <p:cNvSpPr txBox="1"/>
          <p:nvPr/>
        </p:nvSpPr>
        <p:spPr>
          <a:xfrm>
            <a:off x="254000" y="454848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809E20"/>
                </a:solidFill>
              </a:rPr>
              <a:t>7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CB21330-856A-769B-CDEA-C1C2E9688CAF}"/>
              </a:ext>
            </a:extLst>
          </p:cNvPr>
          <p:cNvSpPr txBox="1"/>
          <p:nvPr/>
        </p:nvSpPr>
        <p:spPr>
          <a:xfrm>
            <a:off x="254000" y="63328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809E2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4002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3EFEC2B-C63D-42B1-56C1-5BFB1BCB8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0"/>
            <a:ext cx="1159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3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5EBAD2-D1D6-87D4-9D59-24DFBC936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991"/>
            <a:ext cx="11622122" cy="118126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76E5FDA-C841-447F-2586-B64A645A4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" y="2019465"/>
            <a:ext cx="12117491" cy="70494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1530FF9-5A5B-DC52-1B58-F4442BACB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12192000" cy="1984744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783911BB-DDAF-D162-A37A-EACF8CBED2CD}"/>
              </a:ext>
            </a:extLst>
          </p:cNvPr>
          <p:cNvSpPr/>
          <p:nvPr/>
        </p:nvSpPr>
        <p:spPr>
          <a:xfrm>
            <a:off x="3708400" y="838200"/>
            <a:ext cx="3556000" cy="592938"/>
          </a:xfrm>
          <a:prstGeom prst="ellipse">
            <a:avLst/>
          </a:prstGeom>
          <a:noFill/>
          <a:ln w="25400">
            <a:solidFill>
              <a:srgbClr val="809E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06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45</Words>
  <Application>Microsoft Office PowerPoint</Application>
  <PresentationFormat>Widescreen</PresentationFormat>
  <Paragraphs>10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Unit 5: Culture spot 5    Native Americans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139</cp:revision>
  <dcterms:created xsi:type="dcterms:W3CDTF">2021-09-01T06:25:32Z</dcterms:created>
  <dcterms:modified xsi:type="dcterms:W3CDTF">2023-02-22T15:50:30Z</dcterms:modified>
</cp:coreProperties>
</file>